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5ea53c686d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5ea53c686d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2277200" y="1815150"/>
            <a:ext cx="1354800" cy="1354800"/>
            <a:chOff x="3032575" y="2160900"/>
            <a:chExt cx="1354800" cy="1354800"/>
          </a:xfrm>
        </p:grpSpPr>
        <p:sp>
          <p:nvSpPr>
            <p:cNvPr id="55" name="Google Shape;55;p13"/>
            <p:cNvSpPr/>
            <p:nvPr/>
          </p:nvSpPr>
          <p:spPr>
            <a:xfrm>
              <a:off x="3032575" y="2160900"/>
              <a:ext cx="1354800" cy="13548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13"/>
            <p:cNvSpPr/>
            <p:nvPr/>
          </p:nvSpPr>
          <p:spPr>
            <a:xfrm>
              <a:off x="3172675" y="2301000"/>
              <a:ext cx="1074600" cy="10746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7" name="Google Shape;57;p13"/>
          <p:cNvGrpSpPr/>
          <p:nvPr/>
        </p:nvGrpSpPr>
        <p:grpSpPr>
          <a:xfrm>
            <a:off x="673125" y="1815150"/>
            <a:ext cx="1354800" cy="1354800"/>
            <a:chOff x="3032575" y="2160900"/>
            <a:chExt cx="1354800" cy="1354800"/>
          </a:xfrm>
        </p:grpSpPr>
        <p:sp>
          <p:nvSpPr>
            <p:cNvPr id="58" name="Google Shape;58;p13"/>
            <p:cNvSpPr/>
            <p:nvPr/>
          </p:nvSpPr>
          <p:spPr>
            <a:xfrm>
              <a:off x="3032575" y="2160900"/>
              <a:ext cx="1354800" cy="13548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13"/>
            <p:cNvSpPr/>
            <p:nvPr/>
          </p:nvSpPr>
          <p:spPr>
            <a:xfrm>
              <a:off x="3172675" y="2301000"/>
              <a:ext cx="1074600" cy="10746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0" name="Google Shape;60;p13"/>
          <p:cNvGrpSpPr/>
          <p:nvPr/>
        </p:nvGrpSpPr>
        <p:grpSpPr>
          <a:xfrm>
            <a:off x="3881275" y="1815150"/>
            <a:ext cx="1354800" cy="1354800"/>
            <a:chOff x="3032575" y="2160900"/>
            <a:chExt cx="1354800" cy="1354800"/>
          </a:xfrm>
        </p:grpSpPr>
        <p:sp>
          <p:nvSpPr>
            <p:cNvPr id="61" name="Google Shape;61;p13"/>
            <p:cNvSpPr/>
            <p:nvPr/>
          </p:nvSpPr>
          <p:spPr>
            <a:xfrm>
              <a:off x="3032575" y="2160900"/>
              <a:ext cx="1354800" cy="13548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" name="Google Shape;62;p13"/>
            <p:cNvSpPr/>
            <p:nvPr/>
          </p:nvSpPr>
          <p:spPr>
            <a:xfrm>
              <a:off x="3172675" y="2301000"/>
              <a:ext cx="1074600" cy="10746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3" name="Google Shape;63;p13"/>
          <p:cNvGrpSpPr/>
          <p:nvPr/>
        </p:nvGrpSpPr>
        <p:grpSpPr>
          <a:xfrm>
            <a:off x="5485350" y="1815150"/>
            <a:ext cx="1354800" cy="1354800"/>
            <a:chOff x="3032575" y="2160900"/>
            <a:chExt cx="1354800" cy="1354800"/>
          </a:xfrm>
        </p:grpSpPr>
        <p:sp>
          <p:nvSpPr>
            <p:cNvPr id="64" name="Google Shape;64;p13"/>
            <p:cNvSpPr/>
            <p:nvPr/>
          </p:nvSpPr>
          <p:spPr>
            <a:xfrm>
              <a:off x="3032575" y="2160900"/>
              <a:ext cx="1354800" cy="13548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13"/>
            <p:cNvSpPr/>
            <p:nvPr/>
          </p:nvSpPr>
          <p:spPr>
            <a:xfrm>
              <a:off x="3172675" y="2301000"/>
              <a:ext cx="1074600" cy="10746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6" name="Google Shape;66;p13"/>
          <p:cNvGrpSpPr/>
          <p:nvPr/>
        </p:nvGrpSpPr>
        <p:grpSpPr>
          <a:xfrm>
            <a:off x="7089425" y="1815150"/>
            <a:ext cx="1354800" cy="1354800"/>
            <a:chOff x="3032575" y="2160900"/>
            <a:chExt cx="1354800" cy="1354800"/>
          </a:xfrm>
        </p:grpSpPr>
        <p:sp>
          <p:nvSpPr>
            <p:cNvPr id="67" name="Google Shape;67;p13"/>
            <p:cNvSpPr/>
            <p:nvPr/>
          </p:nvSpPr>
          <p:spPr>
            <a:xfrm>
              <a:off x="3032575" y="2160900"/>
              <a:ext cx="1354800" cy="1354800"/>
            </a:xfrm>
            <a:prstGeom prst="ellipse">
              <a:avLst/>
            </a:prstGeom>
            <a:solidFill>
              <a:srgbClr val="FF0000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" name="Google Shape;68;p13"/>
            <p:cNvSpPr/>
            <p:nvPr/>
          </p:nvSpPr>
          <p:spPr>
            <a:xfrm>
              <a:off x="3172675" y="2301000"/>
              <a:ext cx="1074600" cy="10746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9" name="Google Shape;69;p13"/>
          <p:cNvSpPr/>
          <p:nvPr/>
        </p:nvSpPr>
        <p:spPr>
          <a:xfrm rot="10800000">
            <a:off x="1304925" y="2098250"/>
            <a:ext cx="128700" cy="119100"/>
          </a:xfrm>
          <a:prstGeom prst="triangle">
            <a:avLst>
              <a:gd fmla="val 50000" name="adj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3"/>
          <p:cNvSpPr/>
          <p:nvPr/>
        </p:nvSpPr>
        <p:spPr>
          <a:xfrm>
            <a:off x="1304925" y="2798325"/>
            <a:ext cx="128700" cy="119100"/>
          </a:xfrm>
          <a:prstGeom prst="triangle">
            <a:avLst>
              <a:gd fmla="val 50000" name="adj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3"/>
          <p:cNvSpPr/>
          <p:nvPr/>
        </p:nvSpPr>
        <p:spPr>
          <a:xfrm rot="-5400000">
            <a:off x="3224211" y="2447310"/>
            <a:ext cx="128700" cy="119100"/>
          </a:xfrm>
          <a:prstGeom prst="triangle">
            <a:avLst>
              <a:gd fmla="val 50000" name="adj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3"/>
          <p:cNvSpPr/>
          <p:nvPr/>
        </p:nvSpPr>
        <p:spPr>
          <a:xfrm rot="5400000">
            <a:off x="2567000" y="2447300"/>
            <a:ext cx="128700" cy="119100"/>
          </a:xfrm>
          <a:prstGeom prst="triangle">
            <a:avLst>
              <a:gd fmla="val 50000" name="adj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3"/>
          <p:cNvSpPr txBox="1"/>
          <p:nvPr/>
        </p:nvSpPr>
        <p:spPr>
          <a:xfrm>
            <a:off x="922425" y="2217350"/>
            <a:ext cx="1008600" cy="3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2.95m</a:t>
            </a:r>
            <a:endParaRPr b="1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9‘ 6“</a:t>
            </a:r>
            <a:endParaRPr b="1"/>
          </a:p>
        </p:txBody>
      </p:sp>
      <p:sp>
        <p:nvSpPr>
          <p:cNvPr id="74" name="Google Shape;74;p13"/>
          <p:cNvSpPr txBox="1"/>
          <p:nvPr/>
        </p:nvSpPr>
        <p:spPr>
          <a:xfrm>
            <a:off x="2542325" y="2272400"/>
            <a:ext cx="897000" cy="46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2.22m </a:t>
            </a:r>
            <a:endParaRPr b="1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7‘ 4“</a:t>
            </a:r>
            <a:endParaRPr b="1"/>
          </a:p>
        </p:txBody>
      </p:sp>
      <p:pic>
        <p:nvPicPr>
          <p:cNvPr id="75" name="Google Shape;7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33335" y="2064895"/>
            <a:ext cx="459085" cy="273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75950" y="2730825"/>
            <a:ext cx="573848" cy="11910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3"/>
          <p:cNvSpPr txBox="1"/>
          <p:nvPr/>
        </p:nvSpPr>
        <p:spPr>
          <a:xfrm>
            <a:off x="5686425" y="2346800"/>
            <a:ext cx="1109700" cy="32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4.1</a:t>
            </a:r>
            <a:r>
              <a:rPr lang="en-GB"/>
              <a:t> Tonnes</a:t>
            </a:r>
            <a:endParaRPr/>
          </a:p>
        </p:txBody>
      </p:sp>
      <p:sp>
        <p:nvSpPr>
          <p:cNvPr id="78" name="Google Shape;78;p13"/>
          <p:cNvSpPr txBox="1"/>
          <p:nvPr/>
        </p:nvSpPr>
        <p:spPr>
          <a:xfrm>
            <a:off x="7194725" y="2038100"/>
            <a:ext cx="1159800" cy="63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F 3.75 bar </a:t>
            </a:r>
            <a:br>
              <a:rPr b="1" lang="en-GB"/>
            </a:br>
            <a:r>
              <a:rPr b="1" lang="en-GB"/>
              <a:t>54 psi </a:t>
            </a:r>
            <a:br>
              <a:rPr b="1" lang="en-GB"/>
            </a:br>
            <a:r>
              <a:rPr b="1" lang="en-GB"/>
              <a:t>R 4.75 bar </a:t>
            </a:r>
            <a:br>
              <a:rPr b="1" lang="en-GB"/>
            </a:br>
            <a:r>
              <a:rPr b="1" lang="en-GB"/>
              <a:t> 69 psi</a:t>
            </a:r>
            <a:endParaRPr b="1"/>
          </a:p>
        </p:txBody>
      </p:sp>
      <p:sp>
        <p:nvSpPr>
          <p:cNvPr id="79" name="Google Shape;79;p13"/>
          <p:cNvSpPr txBox="1"/>
          <p:nvPr/>
        </p:nvSpPr>
        <p:spPr>
          <a:xfrm>
            <a:off x="4219050" y="2235350"/>
            <a:ext cx="760500" cy="3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6.8</a:t>
            </a:r>
            <a:r>
              <a:rPr b="1" lang="en-GB"/>
              <a:t>m</a:t>
            </a:r>
            <a:br>
              <a:rPr b="1" lang="en-GB"/>
            </a:br>
            <a:r>
              <a:rPr b="1" lang="en-GB"/>
              <a:t>22’4”</a:t>
            </a:r>
            <a:endParaRPr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